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838199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Design Considerations in Powder Metallurgy</a:t>
            </a:r>
            <a:endParaRPr lang="en-IN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371600"/>
            <a:ext cx="7848600" cy="480060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 of PM techniques is generally suited to a certain class of production situations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part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designs. In this section we attempt to define the characteristics of this class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applications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which powder metallurgy is most appropriate. We first present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classification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 for PM parts, and then offer some guidelines on component design.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Metal Powder Industries Federation (MPIF) defines four classes of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powder metallurgy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 designs, by level of difficulty in conventional pressing. The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 is useful because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indicates some of the limitations on shape that can be achieved with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conventional PM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processing. The four part classes are illustrated in Figure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(1).</a:t>
            </a:r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65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IN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Figure (1): Four </a:t>
            </a:r>
            <a: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classes of PM parts—side view shown; cross section is circular:</a:t>
            </a:r>
            <a:b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(a) Class I—simple thin shapes that can be pressed from one direction; (b) Class II—simple</a:t>
            </a:r>
            <a:b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but thicker shapes that require pressing from two directions; (c) Class III—two levels of</a:t>
            </a:r>
            <a:b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thickness, pressed from two directions; and (d) Class IV—multiple levels of thickness,</a:t>
            </a:r>
            <a:b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pressed from two directions, with separate controls for each level to achieve proper</a:t>
            </a:r>
            <a:b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densification throughout the compact.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8305799" cy="403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17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 MPIF classification system provides some guidance concerning part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geometries that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are suited to conventional PM pressing techniques.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Economics of PM processing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usually require large part quantities to justify the cost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of equipment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and special tooling required. Minimum quantities of 10,000 units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are suggested, although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exceptions exist.</a:t>
            </a:r>
          </a:p>
          <a:p>
            <a:pPr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Powder metallurgy is unique in its capability to fabricate parts with a controlled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level of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porosity. Porosities up to 50% are possible.</a:t>
            </a:r>
          </a:p>
          <a:p>
            <a:pPr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PM can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be used to make parts out of unusual metals and alloys—materials that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would be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difficult if not impossible to fabricate by other means.</a:t>
            </a:r>
          </a:p>
          <a:p>
            <a:pPr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The geometry of the part must permit ejection from the die after pressing;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this generally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means that the part must have vertical or near-vertical sides, although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steps in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 part are permissible as suggested by the MPIF classification system (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Figure 1).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Design features such as undercuts and holes on the part sides, as shown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Figure 2,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must be avoided. Vertical undercuts and holes, as in Figure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3, are permissible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because they do not interfere with ejection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 Vertical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holes can be of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cross sectional shapes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other than round (e.g., squares, keyways) without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significant increases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in tooling or processing difficulty.</a:t>
            </a:r>
          </a:p>
        </p:txBody>
      </p:sp>
    </p:spTree>
    <p:extLst>
      <p:ext uri="{BB962C8B-B14F-4D97-AF65-F5344CB8AC3E}">
        <p14:creationId xmlns:p14="http://schemas.microsoft.com/office/powerpoint/2010/main" val="206325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pPr algn="just"/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Screw threads cannot be fabricated by PM pressing; if required, they must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be machined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into the PM component after sintering.</a:t>
            </a:r>
          </a:p>
          <a:p>
            <a:pPr algn="just"/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Chamfers and corner radii are possible by PM pressing, as shown in Figure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4.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Problems are encountered in punch rigidity when angles are too acute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Wall thickness should be a minimum of 1.5mm(0.060 in) between holes or a hole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outside part wall, as indicated in Figure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Minimum recommended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hole diameter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1.5 mm (0.060 in).</a:t>
            </a:r>
          </a:p>
        </p:txBody>
      </p:sp>
    </p:spTree>
    <p:extLst>
      <p:ext uri="{BB962C8B-B14F-4D97-AF65-F5344CB8AC3E}">
        <p14:creationId xmlns:p14="http://schemas.microsoft.com/office/powerpoint/2010/main" val="3534191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Figure (2) </a:t>
            </a:r>
            <a:r>
              <a:rPr lang="en-IN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IN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features to </a:t>
            </a:r>
            <a:r>
              <a:rPr lang="en-IN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be avoided in PM: (a) </a:t>
            </a:r>
            <a:r>
              <a:rPr lang="en-IN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side holes </a:t>
            </a:r>
            <a:r>
              <a:rPr lang="en-IN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and (b) side </a:t>
            </a:r>
            <a:r>
              <a:rPr lang="en-IN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undercuts. Part </a:t>
            </a:r>
            <a:r>
              <a:rPr lang="en-IN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ejection is impossible.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305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551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Figure (3): Permissible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features in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PM: (a) vertical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hole, blind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and through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b) vertical stepped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hole, and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(c) undercut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vertical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direction.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These features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allow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part ejection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1"/>
            <a:ext cx="8001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22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Figure (4): Chamfers </a:t>
            </a:r>
            <a:r>
              <a:rPr lang="en-IN" sz="1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and corner radii are accomplished but certain rules should be observed</a:t>
            </a:r>
            <a:r>
              <a:rPr lang="en-IN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IN" sz="1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a) avoid acute chamfer angles; (b) larger angles are preferred for punch rigidity; (c) small inside radius </a:t>
            </a:r>
            <a:r>
              <a:rPr lang="en-IN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 desirable</a:t>
            </a:r>
            <a:r>
              <a:rPr lang="en-IN" sz="1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; (d) full outside corner radius is difficult because punch is fragile at corner’s edge; (e) </a:t>
            </a:r>
            <a:r>
              <a:rPr lang="en-IN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outside corner </a:t>
            </a:r>
            <a:r>
              <a:rPr lang="en-IN" sz="1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problem can be solved by combining radius and chamfer.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610600" cy="46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953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Figure (5): Minimum recommended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wall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thickness (a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 between holes or (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b) between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 hole and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outside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wall should be 1.5 </a:t>
            </a:r>
            <a:r>
              <a:rPr lang="en-IN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mm (0.060 </a:t>
            </a:r>
            <a:r>
              <a:rPr lang="en-IN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in).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92479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050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629</Words>
  <Application>Microsoft Office PowerPoint</Application>
  <PresentationFormat>عرض على الشاشة (3:4)‏</PresentationFormat>
  <Paragraphs>15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Design Considerations in Powder Metallurgy</vt:lpstr>
      <vt:lpstr>Figure (1): Four classes of PM parts—side view shown; cross section is circular: (a) Class I—simple thin shapes that can be pressed from one direction; (b) Class II—simple but thicker shapes that require pressing from two directions; (c) Class III—two levels of thickness, pressed from two directions; and (d) Class IV—multiple levels of thickness, pressed from two directions, with separate controls for each level to achieve proper densification throughout the compact.</vt:lpstr>
      <vt:lpstr>عرض تقديمي في PowerPoint</vt:lpstr>
      <vt:lpstr>عرض تقديمي في PowerPoint</vt:lpstr>
      <vt:lpstr>Figure (2) Part features to be avoided in PM: (a) side holes and (b) side undercuts. Part ejection is impossible.</vt:lpstr>
      <vt:lpstr>Figure (3): Permissible part features in PM: (a) vertical hole, blind and through, (b) vertical stepped hole, and (c) undercut in vertical direction. These features allow part ejection.</vt:lpstr>
      <vt:lpstr>Figure (4): Chamfers and corner radii are accomplished but certain rules should be observed: (a) avoid acute chamfer angles; (b) larger angles are preferred for punch rigidity; (c) small inside radius is desirable; (d) full outside corner radius is difficult because punch is fragile at corner’s edge; (e) outside corner problem can be solved by combining radius and chamfer.</vt:lpstr>
      <vt:lpstr>Figure (5): Minimum recommended wall thickness (a) between holes or (b) between a hole and an outside wall should be 1.5 mm (0.060 in).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CONSIDERATIONS IN POWDER METALLURGY</dc:title>
  <dc:creator>eng sona</dc:creator>
  <cp:lastModifiedBy>DR.Ahmed Saker 2O11</cp:lastModifiedBy>
  <cp:revision>5</cp:revision>
  <dcterms:created xsi:type="dcterms:W3CDTF">2006-08-16T00:00:00Z</dcterms:created>
  <dcterms:modified xsi:type="dcterms:W3CDTF">2020-04-19T20:36:12Z</dcterms:modified>
</cp:coreProperties>
</file>